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664CF-7CA3-48AE-9FC7-D32BAFE0B652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A54C7-35ED-45EC-8DBD-0A207320D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u="sng" dirty="0" smtClean="0">
                <a:latin typeface="Broadway" pitchFamily="82" charset="0"/>
              </a:rPr>
              <a:t>Water </a:t>
            </a:r>
            <a:r>
              <a:rPr lang="en-US" sz="4800" b="1" u="sng" dirty="0" smtClean="0">
                <a:latin typeface="Broadway" pitchFamily="82" charset="0"/>
              </a:rPr>
              <a:t>Power</a:t>
            </a:r>
            <a:r>
              <a:rPr lang="en-US" sz="4800" b="1" u="sng" smtClean="0">
                <a:latin typeface="Broadway" pitchFamily="82" charset="0"/>
              </a:rPr>
              <a:t/>
            </a:r>
            <a:br>
              <a:rPr lang="en-US" sz="4800" b="1" u="sng" smtClean="0">
                <a:latin typeface="Broadway" pitchFamily="82" charset="0"/>
              </a:rPr>
            </a:br>
            <a:r>
              <a:rPr lang="en-US" sz="4800" b="1" u="sng" smtClean="0">
                <a:latin typeface="Broadway" pitchFamily="82" charset="0"/>
              </a:rPr>
              <a:t>By : Danny</a:t>
            </a:r>
            <a:r>
              <a:rPr lang="en-US" sz="4800" b="1" u="sng" dirty="0" smtClean="0">
                <a:latin typeface="Broadway" pitchFamily="82" charset="0"/>
              </a:rPr>
              <a:t>, Josh, Larry</a:t>
            </a:r>
            <a:endParaRPr lang="en-US" sz="4800" b="1" u="sng" dirty="0">
              <a:latin typeface="Broadway" pitchFamily="82" charset="0"/>
            </a:endParaRPr>
          </a:p>
        </p:txBody>
      </p:sp>
      <p:pic>
        <p:nvPicPr>
          <p:cNvPr id="4" name="Content Placeholder 3" descr="hyd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600200"/>
            <a:ext cx="7086600" cy="4648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495800" cy="5715000"/>
          </a:xfrm>
        </p:spPr>
        <p:txBody>
          <a:bodyPr/>
          <a:lstStyle/>
          <a:p>
            <a:r>
              <a:rPr lang="en-US" dirty="0" smtClean="0"/>
              <a:t>The amount of energy available energy is determined by the flow or fall of moving water.</a:t>
            </a:r>
          </a:p>
          <a:p>
            <a:r>
              <a:rPr lang="en-US" dirty="0" smtClean="0"/>
              <a:t>The water then flows through a pipe, then pushes against the blades in a turbine to spin a </a:t>
            </a:r>
            <a:r>
              <a:rPr lang="en-US" smtClean="0"/>
              <a:t>generator to produce electricity.</a:t>
            </a:r>
            <a:endParaRPr lang="en-US" dirty="0"/>
          </a:p>
        </p:txBody>
      </p:sp>
      <p:pic>
        <p:nvPicPr>
          <p:cNvPr id="7" name="Content Placeholder 6" descr="HYDROPLANT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4648200" cy="5715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could it be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power can be powered without a dam.</a:t>
            </a:r>
          </a:p>
          <a:p>
            <a:r>
              <a:rPr lang="en-US" dirty="0" smtClean="0"/>
              <a:t>One way is a water wheel</a:t>
            </a:r>
          </a:p>
          <a:p>
            <a:r>
              <a:rPr lang="en-US" dirty="0" smtClean="0"/>
              <a:t>Turbines can also be used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flooding.</a:t>
            </a:r>
          </a:p>
          <a:p>
            <a:r>
              <a:rPr lang="en-US" dirty="0" smtClean="0"/>
              <a:t>Also control water for drinking, agriculture, industry and recreation.</a:t>
            </a:r>
          </a:p>
          <a:p>
            <a:r>
              <a:rPr lang="en-US" dirty="0" smtClean="0"/>
              <a:t>Hydroelectric dams tend to last much longer than fossil fuel-powered plants.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It costs a lot of money!!!</a:t>
            </a:r>
            <a:endParaRPr lang="en-US" sz="8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END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113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 Power By : Danny, Josh, Larry</vt:lpstr>
      <vt:lpstr>How Does it Work?</vt:lpstr>
      <vt:lpstr>How could it be used?</vt:lpstr>
      <vt:lpstr>Environmental Impact</vt:lpstr>
      <vt:lpstr>Financial</vt:lpstr>
      <vt:lpstr>THE END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Power</dc:title>
  <dc:creator> </dc:creator>
  <cp:lastModifiedBy> </cp:lastModifiedBy>
  <cp:revision>9</cp:revision>
  <dcterms:created xsi:type="dcterms:W3CDTF">2009-04-23T14:01:45Z</dcterms:created>
  <dcterms:modified xsi:type="dcterms:W3CDTF">2009-04-30T14:04:20Z</dcterms:modified>
</cp:coreProperties>
</file>